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9"/>
  </p:notesMasterIdLst>
  <p:sldIdLst>
    <p:sldId id="257" r:id="rId5"/>
    <p:sldId id="256" r:id="rId6"/>
    <p:sldId id="259" r:id="rId7"/>
    <p:sldId id="258" r:id="rId8"/>
  </p:sldIdLst>
  <p:sldSz cx="9906000" cy="6858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2129"/>
    <a:srgbClr val="929392"/>
    <a:srgbClr val="2BAD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43"/>
    <p:restoredTop sz="94915"/>
  </p:normalViewPr>
  <p:slideViewPr>
    <p:cSldViewPr snapToGrid="0" snapToObjects="1">
      <p:cViewPr varScale="1">
        <p:scale>
          <a:sx n="148" d="100"/>
          <a:sy n="148" d="100"/>
        </p:scale>
        <p:origin x="24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e Payne" userId="4fdd8a30-39bf-40c8-9d3b-7522c84a80c7" providerId="ADAL" clId="{F2EFFEEF-9F93-AF40-9C66-B1CC57B01E80}"/>
    <pc:docChg chg="custSel addSld modSld">
      <pc:chgData name="Lee Payne" userId="4fdd8a30-39bf-40c8-9d3b-7522c84a80c7" providerId="ADAL" clId="{F2EFFEEF-9F93-AF40-9C66-B1CC57B01E80}" dt="2025-01-30T13:57:33.442" v="154" actId="1076"/>
      <pc:docMkLst>
        <pc:docMk/>
      </pc:docMkLst>
      <pc:sldChg chg="modSp mod">
        <pc:chgData name="Lee Payne" userId="4fdd8a30-39bf-40c8-9d3b-7522c84a80c7" providerId="ADAL" clId="{F2EFFEEF-9F93-AF40-9C66-B1CC57B01E80}" dt="2025-01-23T16:04:19.468" v="115" actId="20577"/>
        <pc:sldMkLst>
          <pc:docMk/>
          <pc:sldMk cId="734676355" sldId="256"/>
        </pc:sldMkLst>
        <pc:graphicFrameChg chg="mod modGraphic">
          <ac:chgData name="Lee Payne" userId="4fdd8a30-39bf-40c8-9d3b-7522c84a80c7" providerId="ADAL" clId="{F2EFFEEF-9F93-AF40-9C66-B1CC57B01E80}" dt="2025-01-23T16:04:19.468" v="115" actId="20577"/>
          <ac:graphicFrameMkLst>
            <pc:docMk/>
            <pc:sldMk cId="734676355" sldId="256"/>
            <ac:graphicFrameMk id="23" creationId="{00000000-0000-0000-0000-000000000000}"/>
          </ac:graphicFrameMkLst>
        </pc:graphicFrameChg>
      </pc:sldChg>
      <pc:sldChg chg="addSp delSp modSp mod">
        <pc:chgData name="Lee Payne" userId="4fdd8a30-39bf-40c8-9d3b-7522c84a80c7" providerId="ADAL" clId="{F2EFFEEF-9F93-AF40-9C66-B1CC57B01E80}" dt="2025-01-30T13:57:33.442" v="154" actId="1076"/>
        <pc:sldMkLst>
          <pc:docMk/>
          <pc:sldMk cId="1833947036" sldId="259"/>
        </pc:sldMkLst>
        <pc:spChg chg="add mod">
          <ac:chgData name="Lee Payne" userId="4fdd8a30-39bf-40c8-9d3b-7522c84a80c7" providerId="ADAL" clId="{F2EFFEEF-9F93-AF40-9C66-B1CC57B01E80}" dt="2025-01-28T16:05:40.188" v="151" actId="20577"/>
          <ac:spMkLst>
            <pc:docMk/>
            <pc:sldMk cId="1833947036" sldId="259"/>
            <ac:spMk id="2" creationId="{DAB7AF99-8412-6326-2E9D-11B20F6F227A}"/>
          </ac:spMkLst>
        </pc:spChg>
        <pc:spChg chg="mod">
          <ac:chgData name="Lee Payne" userId="4fdd8a30-39bf-40c8-9d3b-7522c84a80c7" providerId="ADAL" clId="{F2EFFEEF-9F93-AF40-9C66-B1CC57B01E80}" dt="2025-01-13T14:19:26.673" v="45" actId="20577"/>
          <ac:spMkLst>
            <pc:docMk/>
            <pc:sldMk cId="1833947036" sldId="259"/>
            <ac:spMk id="5" creationId="{8B4ABDE7-BB45-270A-ABF9-F12A2A1C877E}"/>
          </ac:spMkLst>
        </pc:spChg>
        <pc:picChg chg="add mod">
          <ac:chgData name="Lee Payne" userId="4fdd8a30-39bf-40c8-9d3b-7522c84a80c7" providerId="ADAL" clId="{F2EFFEEF-9F93-AF40-9C66-B1CC57B01E80}" dt="2025-01-30T13:57:33.442" v="154" actId="1076"/>
          <ac:picMkLst>
            <pc:docMk/>
            <pc:sldMk cId="1833947036" sldId="259"/>
            <ac:picMk id="7" creationId="{C70E0D90-CF9A-F640-1961-A8DD7348EBD3}"/>
          </ac:picMkLst>
        </pc:picChg>
        <pc:picChg chg="mod">
          <ac:chgData name="Lee Payne" userId="4fdd8a30-39bf-40c8-9d3b-7522c84a80c7" providerId="ADAL" clId="{F2EFFEEF-9F93-AF40-9C66-B1CC57B01E80}" dt="2025-01-30T13:57:29.046" v="153" actId="14100"/>
          <ac:picMkLst>
            <pc:docMk/>
            <pc:sldMk cId="1833947036" sldId="259"/>
            <ac:picMk id="8" creationId="{2B35131E-0DFF-84DE-47A8-073A714505CB}"/>
          </ac:picMkLst>
        </pc:picChg>
      </pc:sldChg>
      <pc:sldChg chg="addSp delSp modSp add mod">
        <pc:chgData name="Lee Payne" userId="4fdd8a30-39bf-40c8-9d3b-7522c84a80c7" providerId="ADAL" clId="{F2EFFEEF-9F93-AF40-9C66-B1CC57B01E80}" dt="2025-01-28T16:05:28.706" v="121" actId="1076"/>
        <pc:sldMkLst>
          <pc:docMk/>
          <pc:sldMk cId="402305754" sldId="260"/>
        </pc:sldMkLst>
      </pc:sldChg>
    </pc:docChg>
  </pc:docChgLst>
  <pc:docChgLst>
    <pc:chgData name="Daniel McCann" userId="8780d60a-597c-4b53-ba8a-7055ca85b189" providerId="ADAL" clId="{F363F8B6-ABE8-D642-98BF-3FA9264938C9}"/>
    <pc:docChg chg="delSld modSld">
      <pc:chgData name="Daniel McCann" userId="8780d60a-597c-4b53-ba8a-7055ca85b189" providerId="ADAL" clId="{F363F8B6-ABE8-D642-98BF-3FA9264938C9}" dt="2025-01-29T14:36:11.135" v="52"/>
      <pc:docMkLst>
        <pc:docMk/>
      </pc:docMkLst>
      <pc:sldChg chg="modSp mod">
        <pc:chgData name="Daniel McCann" userId="8780d60a-597c-4b53-ba8a-7055ca85b189" providerId="ADAL" clId="{F363F8B6-ABE8-D642-98BF-3FA9264938C9}" dt="2025-01-23T09:28:20.302" v="14" actId="20577"/>
        <pc:sldMkLst>
          <pc:docMk/>
          <pc:sldMk cId="734676355" sldId="256"/>
        </pc:sldMkLst>
        <pc:graphicFrameChg chg="mod modGraphic">
          <ac:chgData name="Daniel McCann" userId="8780d60a-597c-4b53-ba8a-7055ca85b189" providerId="ADAL" clId="{F363F8B6-ABE8-D642-98BF-3FA9264938C9}" dt="2025-01-23T09:28:20.302" v="14" actId="20577"/>
          <ac:graphicFrameMkLst>
            <pc:docMk/>
            <pc:sldMk cId="734676355" sldId="256"/>
            <ac:graphicFrameMk id="23" creationId="{00000000-0000-0000-0000-000000000000}"/>
          </ac:graphicFrameMkLst>
        </pc:graphicFrameChg>
      </pc:sldChg>
      <pc:sldChg chg="addSp delSp modSp mod">
        <pc:chgData name="Daniel McCann" userId="8780d60a-597c-4b53-ba8a-7055ca85b189" providerId="ADAL" clId="{F363F8B6-ABE8-D642-98BF-3FA9264938C9}" dt="2025-01-29T14:36:11.135" v="52"/>
        <pc:sldMkLst>
          <pc:docMk/>
          <pc:sldMk cId="1833947036" sldId="259"/>
        </pc:sldMkLst>
        <pc:spChg chg="mod">
          <ac:chgData name="Daniel McCann" userId="8780d60a-597c-4b53-ba8a-7055ca85b189" providerId="ADAL" clId="{F363F8B6-ABE8-D642-98BF-3FA9264938C9}" dt="2025-01-29T14:35:38.367" v="40" actId="20577"/>
          <ac:spMkLst>
            <pc:docMk/>
            <pc:sldMk cId="1833947036" sldId="259"/>
            <ac:spMk id="2" creationId="{DAB7AF99-8412-6326-2E9D-11B20F6F227A}"/>
          </ac:spMkLst>
        </pc:spChg>
        <pc:spChg chg="add del mod">
          <ac:chgData name="Daniel McCann" userId="8780d60a-597c-4b53-ba8a-7055ca85b189" providerId="ADAL" clId="{F363F8B6-ABE8-D642-98BF-3FA9264938C9}" dt="2025-01-29T14:36:11.135" v="52"/>
          <ac:spMkLst>
            <pc:docMk/>
            <pc:sldMk cId="1833947036" sldId="259"/>
            <ac:spMk id="3" creationId="{4051E9DF-EBCD-7966-938F-697A2AFB5EBB}"/>
          </ac:spMkLst>
        </pc:spChg>
        <pc:picChg chg="add mod">
          <ac:chgData name="Daniel McCann" userId="8780d60a-597c-4b53-ba8a-7055ca85b189" providerId="ADAL" clId="{F363F8B6-ABE8-D642-98BF-3FA9264938C9}" dt="2025-01-29T14:36:10.408" v="50" actId="1076"/>
          <ac:picMkLst>
            <pc:docMk/>
            <pc:sldMk cId="1833947036" sldId="259"/>
            <ac:picMk id="8" creationId="{2B35131E-0DFF-84DE-47A8-073A714505CB}"/>
          </ac:picMkLst>
        </pc:picChg>
      </pc:sldChg>
      <pc:sldChg chg="del">
        <pc:chgData name="Daniel McCann" userId="8780d60a-597c-4b53-ba8a-7055ca85b189" providerId="ADAL" clId="{F363F8B6-ABE8-D642-98BF-3FA9264938C9}" dt="2025-01-29T14:35:29.546" v="15" actId="2696"/>
        <pc:sldMkLst>
          <pc:docMk/>
          <pc:sldMk cId="402305754" sldId="260"/>
        </pc:sldMkLst>
      </pc:sldChg>
    </pc:docChg>
  </pc:docChgLst>
  <pc:docChgLst>
    <pc:chgData name="Lee Payne" userId="4fdd8a30-39bf-40c8-9d3b-7522c84a80c7" providerId="ADAL" clId="{668D86EB-26A1-E94C-AA27-CA74DC9A2F89}"/>
    <pc:docChg chg="modSld">
      <pc:chgData name="Lee Payne" userId="4fdd8a30-39bf-40c8-9d3b-7522c84a80c7" providerId="ADAL" clId="{668D86EB-26A1-E94C-AA27-CA74DC9A2F89}" dt="2024-12-18T15:23:27.406" v="38" actId="20577"/>
      <pc:docMkLst>
        <pc:docMk/>
      </pc:docMkLst>
      <pc:sldChg chg="modSp mod">
        <pc:chgData name="Lee Payne" userId="4fdd8a30-39bf-40c8-9d3b-7522c84a80c7" providerId="ADAL" clId="{668D86EB-26A1-E94C-AA27-CA74DC9A2F89}" dt="2024-12-18T15:23:27.406" v="38" actId="20577"/>
        <pc:sldMkLst>
          <pc:docMk/>
          <pc:sldMk cId="734676355" sldId="256"/>
        </pc:sldMkLst>
        <pc:graphicFrameChg chg="mod modGraphic">
          <ac:chgData name="Lee Payne" userId="4fdd8a30-39bf-40c8-9d3b-7522c84a80c7" providerId="ADAL" clId="{668D86EB-26A1-E94C-AA27-CA74DC9A2F89}" dt="2024-12-18T15:23:27.406" v="38" actId="20577"/>
          <ac:graphicFrameMkLst>
            <pc:docMk/>
            <pc:sldMk cId="734676355" sldId="256"/>
            <ac:graphicFrameMk id="23" creationId="{00000000-0000-0000-0000-000000000000}"/>
          </ac:graphicFrameMkLst>
        </pc:graphicFrameChg>
      </pc:sldChg>
      <pc:sldChg chg="modSp mod">
        <pc:chgData name="Lee Payne" userId="4fdd8a30-39bf-40c8-9d3b-7522c84a80c7" providerId="ADAL" clId="{668D86EB-26A1-E94C-AA27-CA74DC9A2F89}" dt="2024-12-09T14:45:19.410" v="11" actId="20577"/>
        <pc:sldMkLst>
          <pc:docMk/>
          <pc:sldMk cId="1625298813" sldId="257"/>
        </pc:sldMkLst>
        <pc:spChg chg="mod">
          <ac:chgData name="Lee Payne" userId="4fdd8a30-39bf-40c8-9d3b-7522c84a80c7" providerId="ADAL" clId="{668D86EB-26A1-E94C-AA27-CA74DC9A2F89}" dt="2024-12-09T14:45:19.410" v="11" actId="20577"/>
          <ac:spMkLst>
            <pc:docMk/>
            <pc:sldMk cId="1625298813" sldId="257"/>
            <ac:spMk id="7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207ECA-1A06-CC43-A0CE-D5159B17CECE}" type="datetimeFigureOut">
              <a:rPr lang="en-US" smtClean="0"/>
              <a:t>1/30/25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5709B-F41E-8740-BC3A-BD7C6A1FB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352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5709B-F41E-8740-BC3A-BD7C6A1FB3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073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5709B-F41E-8740-BC3A-BD7C6A1FB3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6714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5709B-F41E-8740-BC3A-BD7C6A1FB31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48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F5AE-68B9-4949-9A63-1418D5774CB5}" type="datetime1">
              <a:rPr lang="en-GB" smtClean="0"/>
              <a:t>30/01/2025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018E8-A63B-5347-9016-456F7AC2E4F0}" type="datetime1">
              <a:rPr lang="en-GB" smtClean="0"/>
              <a:t>30/01/2025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60D13-A8E8-2844-A319-7F63B8CEA8EB}" type="datetime1">
              <a:rPr lang="en-GB" smtClean="0"/>
              <a:t>30/01/2025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D8928-2DA3-4B40-9681-892CC1FE0139}" type="datetime1">
              <a:rPr lang="en-GB" smtClean="0"/>
              <a:t>30/01/2025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73D0-9A92-F04D-8AEB-37C9F689B20A}" type="datetime1">
              <a:rPr lang="en-GB" smtClean="0"/>
              <a:t>30/01/2025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BB241-9088-DC4D-B1A4-48248B4A7F37}" type="datetime1">
              <a:rPr lang="en-GB" smtClean="0"/>
              <a:t>30/01/2025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88F0D-53EB-B445-9148-FBFFC1A39F8F}" type="datetime1">
              <a:rPr lang="en-GB" smtClean="0"/>
              <a:t>30/01/2025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D44D-9115-834E-88F6-CDA8E3C0622A}" type="datetime1">
              <a:rPr lang="en-GB" smtClean="0"/>
              <a:t>30/01/2025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E645-B2B4-E747-897A-2929509927A5}" type="datetime1">
              <a:rPr lang="en-GB" smtClean="0"/>
              <a:t>30/01/2025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FA3CF-5314-CA4D-99F4-6543AF3B53DE}" type="datetime1">
              <a:rPr lang="en-GB" smtClean="0"/>
              <a:t>30/01/2025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02576-C58D-E548-B518-BCBE499BE317}" type="datetime1">
              <a:rPr lang="en-GB" smtClean="0"/>
              <a:t>30/01/2025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3E9D8-BCA4-564F-9CC2-9E31CD6CD4D0}" type="datetime1">
              <a:rPr lang="en-GB" smtClean="0"/>
              <a:t>30/01/2025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011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1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624623" y="3272811"/>
            <a:ext cx="1950916" cy="3706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135901" y="3337227"/>
            <a:ext cx="1950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Toby Batty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27496" y="3327592"/>
            <a:ext cx="2053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Helvetica" pitchFamily="2" charset="0"/>
                <a:ea typeface="Avenir Medium" charset="0"/>
                <a:cs typeface="Arial" panose="020B0604020202020204" pitchFamily="34" charset="0"/>
              </a:rPr>
              <a:t>Competency Portfolio</a:t>
            </a:r>
          </a:p>
        </p:txBody>
      </p:sp>
      <p:cxnSp>
        <p:nvCxnSpPr>
          <p:cNvPr id="21" name="Straight Connector 20"/>
          <p:cNvCxnSpPr/>
          <p:nvPr/>
        </p:nvCxnSpPr>
        <p:spPr>
          <a:xfrm flipV="1">
            <a:off x="6157156" y="3311369"/>
            <a:ext cx="0" cy="324000"/>
          </a:xfrm>
          <a:prstGeom prst="line">
            <a:avLst/>
          </a:prstGeom>
          <a:ln w="3175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8365781" y="6579553"/>
            <a:ext cx="1188000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8292660" y="6335898"/>
            <a:ext cx="14139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Helvetica" pitchFamily="2" charset="0"/>
                <a:ea typeface="Avenir Heavy" charset="0"/>
                <a:cs typeface="Arial" panose="020B0604020202020204" pitchFamily="34" charset="0"/>
              </a:rPr>
              <a:t>www.infratec-uk.com</a:t>
            </a:r>
          </a:p>
        </p:txBody>
      </p:sp>
    </p:spTree>
    <p:extLst>
      <p:ext uri="{BB962C8B-B14F-4D97-AF65-F5344CB8AC3E}">
        <p14:creationId xmlns:p14="http://schemas.microsoft.com/office/powerpoint/2010/main" val="1625298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81038" y="365128"/>
            <a:ext cx="8543925" cy="450800"/>
          </a:xfrm>
        </p:spPr>
        <p:txBody>
          <a:bodyPr anchor="t">
            <a:normAutofit/>
          </a:bodyPr>
          <a:lstStyle/>
          <a:p>
            <a:r>
              <a:rPr lang="en-US" sz="1600" b="1" dirty="0">
                <a:solidFill>
                  <a:srgbClr val="0E2129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Competency Summary</a:t>
            </a:r>
          </a:p>
        </p:txBody>
      </p:sp>
      <p:graphicFrame>
        <p:nvGraphicFramePr>
          <p:cNvPr id="23" name="Content Placeholder 2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1667280"/>
              </p:ext>
            </p:extLst>
          </p:nvPr>
        </p:nvGraphicFramePr>
        <p:xfrm>
          <a:off x="683172" y="1181100"/>
          <a:ext cx="8541790" cy="4202072"/>
        </p:xfrm>
        <a:graphic>
          <a:graphicData uri="http://schemas.openxmlformats.org/drawingml/2006/table">
            <a:tbl>
              <a:tblPr firstRow="1">
                <a:tableStyleId>{8799B23B-EC83-4686-B30A-512413B5E67A}</a:tableStyleId>
              </a:tblPr>
              <a:tblGrid>
                <a:gridCol w="43257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1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013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5259"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Category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Accreditation Body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No.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Expiry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Emergency First Aid at Work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 err="1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Qualsafe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3531226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10/12/27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Safe Moving and Handling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 err="1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Qualsafe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3531171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12/12/27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Working at Height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 err="1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Qualsafe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3533693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11/12/27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venir Medium" charset="0"/>
                          <a:cs typeface="Arial" panose="020B0604020202020204" pitchFamily="34" charset="0"/>
                        </a:rPr>
                        <a:t>Highways Passport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Arial" panose="020B0604020202020204" pitchFamily="34" charset="0"/>
                          <a:ea typeface="Avenir Medium" charset="0"/>
                          <a:cs typeface="Arial" panose="020B0604020202020204" pitchFamily="34" charset="0"/>
                        </a:rPr>
                        <a:t>National Highways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>
                          <a:latin typeface="Arial" panose="020B0604020202020204" pitchFamily="34" charset="0"/>
                          <a:ea typeface="Avenir Medium" charset="0"/>
                          <a:cs typeface="Arial" panose="020B0604020202020204" pitchFamily="34" charset="0"/>
                        </a:rPr>
                        <a:t>14-00071013</a:t>
                      </a:r>
                      <a:endParaRPr lang="en-US" sz="1100" b="0" i="0" dirty="0">
                        <a:latin typeface="Arial" panose="020B0604020202020204" pitchFamily="34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Arial" panose="020B0604020202020204" pitchFamily="34" charset="0"/>
                          <a:ea typeface="Avenir Medium" charset="0"/>
                          <a:cs typeface="Arial" panose="020B0604020202020204" pitchFamily="34" charset="0"/>
                        </a:rPr>
                        <a:t>09/12/27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Working Safely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IOSH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WS719310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n/a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GB" sz="1100" kern="1200" dirty="0">
                          <a:solidFill>
                            <a:schemeClr val="tx1"/>
                          </a:solidFill>
                          <a:effectLst/>
                          <a:latin typeface="Helvetica" pitchFamily="2" charset="0"/>
                          <a:ea typeface="+mn-ea"/>
                          <a:cs typeface="+mn-cs"/>
                        </a:rPr>
                        <a:t>ECS – Highways Electrical Registration Scheme (HERS) </a:t>
                      </a:r>
                      <a:endParaRPr lang="en-GB" sz="1100" dirty="0">
                        <a:effectLst/>
                        <a:latin typeface="Helveti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CSCS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H1243581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20/01/28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681038" y="829993"/>
            <a:ext cx="8543925" cy="0"/>
          </a:xfrm>
          <a:prstGeom prst="line">
            <a:avLst/>
          </a:prstGeom>
          <a:ln w="22225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51377" y="6621756"/>
            <a:ext cx="1188000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1038" y="6378101"/>
            <a:ext cx="139792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Helvetica" pitchFamily="2" charset="0"/>
                <a:ea typeface="Avenir Heavy" charset="0"/>
                <a:cs typeface="Avenir Heavy" charset="0"/>
              </a:rPr>
              <a:t>www.infratec-uk.com</a:t>
            </a: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>
          <a:xfrm>
            <a:off x="6996113" y="6271944"/>
            <a:ext cx="2228850" cy="365125"/>
          </a:xfrm>
        </p:spPr>
        <p:txBody>
          <a:bodyPr/>
          <a:lstStyle/>
          <a:p>
            <a:fld id="{54A1C104-8B1A-E543-8532-B9058E1F681C}" type="slidenum">
              <a:rPr lang="en-US" sz="1800" b="1" smtClean="0">
                <a:solidFill>
                  <a:srgbClr val="0E2129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2</a:t>
            </a:fld>
            <a:endParaRPr lang="en-US" sz="1800" b="1" dirty="0">
              <a:solidFill>
                <a:srgbClr val="0E2129"/>
              </a:solidFill>
              <a:latin typeface="Helvetica" pitchFamily="2" charset="0"/>
              <a:ea typeface="Avenir Black" charset="0"/>
              <a:cs typeface="Arial" panose="020B0604020202020204" pitchFamily="34" charset="0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8820444" y="6623001"/>
            <a:ext cx="460791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676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81038" y="365128"/>
            <a:ext cx="8543925" cy="450800"/>
          </a:xfrm>
        </p:spPr>
        <p:txBody>
          <a:bodyPr anchor="t">
            <a:normAutofit/>
          </a:bodyPr>
          <a:lstStyle/>
          <a:p>
            <a:r>
              <a:rPr lang="en-US" sz="1600" b="1" dirty="0">
                <a:solidFill>
                  <a:srgbClr val="0E2129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Competency Cards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681038" y="829993"/>
            <a:ext cx="8543925" cy="0"/>
          </a:xfrm>
          <a:prstGeom prst="line">
            <a:avLst/>
          </a:prstGeom>
          <a:ln w="22225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51377" y="6621756"/>
            <a:ext cx="1188000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1038" y="6378101"/>
            <a:ext cx="13165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Proxima Nova Rg" panose="02000506030000020004" pitchFamily="2" charset="0"/>
                <a:ea typeface="Avenir Heavy" charset="0"/>
                <a:cs typeface="Avenir Heavy" charset="0"/>
              </a:rPr>
              <a:t>www.infratec-uk.com</a:t>
            </a: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>
          <a:xfrm>
            <a:off x="6996113" y="6271944"/>
            <a:ext cx="2228850" cy="365125"/>
          </a:xfrm>
        </p:spPr>
        <p:txBody>
          <a:bodyPr/>
          <a:lstStyle/>
          <a:p>
            <a:fld id="{54A1C104-8B1A-E543-8532-B9058E1F681C}" type="slidenum">
              <a:rPr lang="en-US" sz="1800" b="1" smtClean="0">
                <a:solidFill>
                  <a:srgbClr val="0E2129"/>
                </a:solidFill>
                <a:latin typeface="Proxima Nova Rg" panose="02000506030000020004" pitchFamily="2" charset="0"/>
                <a:ea typeface="Avenir Black" charset="0"/>
                <a:cs typeface="Avenir Black" charset="0"/>
              </a:rPr>
              <a:t>3</a:t>
            </a:fld>
            <a:endParaRPr lang="en-US" sz="1800" b="1" dirty="0">
              <a:solidFill>
                <a:srgbClr val="0E2129"/>
              </a:solidFill>
              <a:latin typeface="Proxima Nova Rg" panose="02000506030000020004" pitchFamily="2" charset="0"/>
              <a:ea typeface="Avenir Black" charset="0"/>
              <a:cs typeface="Avenir Black" charset="0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8820444" y="6623001"/>
            <a:ext cx="460791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737310" y="3528645"/>
            <a:ext cx="8543925" cy="0"/>
          </a:xfrm>
          <a:prstGeom prst="line">
            <a:avLst/>
          </a:prstGeom>
          <a:ln w="3175">
            <a:solidFill>
              <a:srgbClr val="9293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477064" y="1188695"/>
            <a:ext cx="26962" cy="4802572"/>
          </a:xfrm>
          <a:prstGeom prst="line">
            <a:avLst/>
          </a:prstGeom>
          <a:ln w="38100">
            <a:solidFill>
              <a:srgbClr val="9293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513339" y="1127359"/>
            <a:ext cx="26962" cy="4802572"/>
          </a:xfrm>
          <a:prstGeom prst="line">
            <a:avLst/>
          </a:prstGeom>
          <a:ln w="38100">
            <a:solidFill>
              <a:srgbClr val="9293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B4ABDE7-BB45-270A-ABF9-F12A2A1C877E}"/>
              </a:ext>
            </a:extLst>
          </p:cNvPr>
          <p:cNvSpPr txBox="1"/>
          <p:nvPr/>
        </p:nvSpPr>
        <p:spPr>
          <a:xfrm>
            <a:off x="935421" y="1303283"/>
            <a:ext cx="13628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Highways Passport</a:t>
            </a:r>
          </a:p>
        </p:txBody>
      </p:sp>
      <p:pic>
        <p:nvPicPr>
          <p:cNvPr id="7" name="Picture 6" descr="A person with a qr code&#10;&#10;Description automatically generated">
            <a:extLst>
              <a:ext uri="{FF2B5EF4-FFF2-40B4-BE49-F238E27FC236}">
                <a16:creationId xmlns:a16="http://schemas.microsoft.com/office/drawing/2014/main" id="{C70E0D90-CF9A-F640-1961-A8DD7348E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421" y="1698991"/>
            <a:ext cx="2323622" cy="147123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B7AF99-8412-6326-2E9D-11B20F6F227A}"/>
              </a:ext>
            </a:extLst>
          </p:cNvPr>
          <p:cNvSpPr txBox="1"/>
          <p:nvPr/>
        </p:nvSpPr>
        <p:spPr>
          <a:xfrm>
            <a:off x="3590126" y="1303283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ECS</a:t>
            </a:r>
          </a:p>
        </p:txBody>
      </p:sp>
      <p:pic>
        <p:nvPicPr>
          <p:cNvPr id="8" name="Picture 7" descr="A person's id card&#10;&#10;AI-generated content may be incorrect.">
            <a:extLst>
              <a:ext uri="{FF2B5EF4-FFF2-40B4-BE49-F238E27FC236}">
                <a16:creationId xmlns:a16="http://schemas.microsoft.com/office/drawing/2014/main" id="{2B35131E-0DFF-84DE-47A8-073A714505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4173667" y="1247370"/>
            <a:ext cx="1630366" cy="2533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947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953777" cy="7033846"/>
          </a:xfrm>
        </p:spPr>
      </p:pic>
    </p:spTree>
    <p:extLst>
      <p:ext uri="{BB962C8B-B14F-4D97-AF65-F5344CB8AC3E}">
        <p14:creationId xmlns:p14="http://schemas.microsoft.com/office/powerpoint/2010/main" val="174831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774A78C5DB494CB4772A679A6C3B1E" ma:contentTypeVersion="18" ma:contentTypeDescription="Create a new document." ma:contentTypeScope="" ma:versionID="e2c69041d304800d460e8085b1430d52">
  <xsd:schema xmlns:xsd="http://www.w3.org/2001/XMLSchema" xmlns:xs="http://www.w3.org/2001/XMLSchema" xmlns:p="http://schemas.microsoft.com/office/2006/metadata/properties" xmlns:ns2="bc00719f-a471-49ab-8b67-30e6520d633d" xmlns:ns3="078ea3b5-7cd4-402a-949f-a81edf38a202" targetNamespace="http://schemas.microsoft.com/office/2006/metadata/properties" ma:root="true" ma:fieldsID="cae480a1e9e45421205e0b77f6308117" ns2:_="" ns3:_="">
    <xsd:import namespace="bc00719f-a471-49ab-8b67-30e6520d633d"/>
    <xsd:import namespace="078ea3b5-7cd4-402a-949f-a81edf38a20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00719f-a471-49ab-8b67-30e6520d633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b6115988-59e5-46dc-95fe-c0b3778ee1e9}" ma:internalName="TaxCatchAll" ma:showField="CatchAllData" ma:web="bc00719f-a471-49ab-8b67-30e6520d633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8ea3b5-7cd4-402a-949f-a81edf38a2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8e27385-e701-4499-8761-da783486bda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c00719f-a471-49ab-8b67-30e6520d633d" xsi:nil="true"/>
    <lcf76f155ced4ddcb4097134ff3c332f xmlns="078ea3b5-7cd4-402a-949f-a81edf38a202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3828F5E5-6AA6-4CB2-AEB0-858B2CC087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c00719f-a471-49ab-8b67-30e6520d633d"/>
    <ds:schemaRef ds:uri="078ea3b5-7cd4-402a-949f-a81edf38a20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B42D4DD-FC1C-44C5-9E59-37EA231893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2DC27F-189B-4251-9F00-08E75A4FA4D6}">
  <ds:schemaRefs>
    <ds:schemaRef ds:uri="http://purl.org/dc/terms/"/>
    <ds:schemaRef ds:uri="http://schemas.openxmlformats.org/package/2006/metadata/core-properties"/>
    <ds:schemaRef ds:uri="http://purl.org/dc/dcmitype/"/>
    <ds:schemaRef ds:uri="http://www.w3.org/XML/1998/namespace"/>
    <ds:schemaRef ds:uri="http://purl.org/dc/elements/1.1/"/>
    <ds:schemaRef ds:uri="bc00719f-a471-49ab-8b67-30e6520d633d"/>
    <ds:schemaRef ds:uri="http://schemas.microsoft.com/office/2006/documentManagement/types"/>
    <ds:schemaRef ds:uri="http://schemas.microsoft.com/office/infopath/2007/PartnerControls"/>
    <ds:schemaRef ds:uri="078ea3b5-7cd4-402a-949f-a81edf38a202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3305</TotalTime>
  <Words>83</Words>
  <Application>Microsoft Macintosh PowerPoint</Application>
  <PresentationFormat>A4 Paper (210x297 mm)</PresentationFormat>
  <Paragraphs>42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Helvetica</vt:lpstr>
      <vt:lpstr>Proxima Nova Rg</vt:lpstr>
      <vt:lpstr>Office Theme</vt:lpstr>
      <vt:lpstr>PowerPoint Presentation</vt:lpstr>
      <vt:lpstr>Competency Summary</vt:lpstr>
      <vt:lpstr>Competency Cards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Lee Payne</dc:creator>
  <cp:lastModifiedBy>Lee Payne</cp:lastModifiedBy>
  <cp:revision>44</cp:revision>
  <cp:lastPrinted>2024-06-14T09:01:33Z</cp:lastPrinted>
  <dcterms:created xsi:type="dcterms:W3CDTF">2017-07-03T20:19:07Z</dcterms:created>
  <dcterms:modified xsi:type="dcterms:W3CDTF">2025-01-30T13:57:35Z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0x010100CF774A78C5DB494CB4772A679A6C3B1E</vt:lpwstr>
  </property>
  <property fmtid="{D5CDD505-2E9C-101B-9397-08002B2CF9AE}" pid="3" name="AuthorIds_UIVersion_4096">
    <vt:lpwstr>22</vt:lpwstr>
  </property>
  <property fmtid="{D5CDD505-2E9C-101B-9397-08002B2CF9AE}" pid="4" name="MediaServiceImageTags">
    <vt:lpwstr/>
  </property>
</Properties>
</file>

<file path=docProps/thumbnail.jpeg>
</file>